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Roboto Condensed" panose="02000000000000000000" pitchFamily="2" charset="0"/>
      <p:regular r:id="rId19"/>
      <p:bold r:id="rId20"/>
      <p:italic r:id="rId21"/>
      <p:boldItalic r:id="rId22"/>
    </p:embeddedFont>
    <p:embeddedFont>
      <p:font typeface="Roboto Slab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8"/>
  </p:normalViewPr>
  <p:slideViewPr>
    <p:cSldViewPr snapToGrid="0" snapToObjects="1">
      <p:cViewPr varScale="1">
        <p:scale>
          <a:sx n="118" d="100"/>
          <a:sy n="11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f924e4f3e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4f924e4f3e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22d821e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522d821e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1081b2f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4f1081b2f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f07c056ee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4f07c056ee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10a8059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5010a8059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9cc9ef1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529cc9ef1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f07c056ee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4f07c056ee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010a805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5010a805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010a8059d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5010a8059d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2d3894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522d3894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0638f1b61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50638f1b61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018850" y="1146775"/>
            <a:ext cx="24537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1075" y="3838375"/>
            <a:ext cx="5109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ctrTitle"/>
          </p:nvPr>
        </p:nvSpPr>
        <p:spPr>
          <a:xfrm>
            <a:off x="5048500" y="1289275"/>
            <a:ext cx="3528300" cy="16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5055000" y="3614425"/>
            <a:ext cx="3528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">
  <p:cSld name="TITLE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ctrTitle"/>
          </p:nvPr>
        </p:nvSpPr>
        <p:spPr>
          <a:xfrm>
            <a:off x="5974450" y="910400"/>
            <a:ext cx="2575200" cy="1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5953500" y="2836400"/>
            <a:ext cx="26298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2"/>
          </p:nvPr>
        </p:nvSpPr>
        <p:spPr>
          <a:xfrm>
            <a:off x="491075" y="4087375"/>
            <a:ext cx="2629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000"/>
              <a:buNone/>
              <a:defRPr sz="1000">
                <a:solidFill>
                  <a:srgbClr val="CC412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 Layout">
  <p:cSld name="TITLE_AND_BODY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1"/>
          </p:nvPr>
        </p:nvSpPr>
        <p:spPr>
          <a:xfrm>
            <a:off x="447850" y="1502250"/>
            <a:ext cx="3705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2"/>
          </p:nvPr>
        </p:nvSpPr>
        <p:spPr>
          <a:xfrm>
            <a:off x="4910650" y="2981525"/>
            <a:ext cx="3734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and Three Picture ">
  <p:cSld name="TITLE_1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4813550" y="651425"/>
            <a:ext cx="35925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4820325" y="1565225"/>
            <a:ext cx="3585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9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/>
          <p:nvPr/>
        </p:nvSpPr>
        <p:spPr>
          <a:xfrm>
            <a:off x="4922055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Right And Picture Left ">
  <p:cSld name="TITLE_AND_BODY_1_2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0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4858500" y="1924850"/>
            <a:ext cx="3406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Left And Picture Right">
  <p:cSld name="TITLE_AND_BODY_1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1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759989" y="1924850"/>
            <a:ext cx="3406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Paragraph">
  <p:cSld name="TITLE_AND_BODY_1_2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2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1"/>
          </p:nvPr>
        </p:nvSpPr>
        <p:spPr>
          <a:xfrm>
            <a:off x="4858500" y="1924850"/>
            <a:ext cx="3406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2"/>
          </p:nvPr>
        </p:nvSpPr>
        <p:spPr>
          <a:xfrm>
            <a:off x="759989" y="1924850"/>
            <a:ext cx="3406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437650" y="527600"/>
            <a:ext cx="82686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>
                <a:solidFill>
                  <a:srgbClr val="CC412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3"/>
          <p:cNvSpPr/>
          <p:nvPr/>
        </p:nvSpPr>
        <p:spPr>
          <a:xfrm>
            <a:off x="544926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Font typeface="Roboto Slab"/>
              <a:buNone/>
              <a:defRPr b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4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4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5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437650" y="527600"/>
            <a:ext cx="8268600" cy="11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>
                <a:solidFill>
                  <a:srgbClr val="CC412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442500" y="1574275"/>
            <a:ext cx="8259000" cy="2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6"/>
          <p:cNvSpPr/>
          <p:nvPr/>
        </p:nvSpPr>
        <p:spPr>
          <a:xfrm>
            <a:off x="544926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6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437650" y="1587825"/>
            <a:ext cx="4023900" cy="27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2"/>
          </p:nvPr>
        </p:nvSpPr>
        <p:spPr>
          <a:xfrm>
            <a:off x="4799325" y="1587825"/>
            <a:ext cx="3795300" cy="27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437650" y="527600"/>
            <a:ext cx="82686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/>
          <p:nvPr/>
        </p:nvSpPr>
        <p:spPr>
          <a:xfrm>
            <a:off x="544926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7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Company Name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8" name="Google Shape;158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ov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7.xml"/><Relationship Id="rId4" Type="http://schemas.openxmlformats.org/officeDocument/2006/relationships/video" Target="../media/media2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6"/>
          <p:cNvSpPr/>
          <p:nvPr/>
        </p:nvSpPr>
        <p:spPr>
          <a:xfrm>
            <a:off x="526100" y="4105825"/>
            <a:ext cx="511500" cy="511500"/>
          </a:xfrm>
          <a:prstGeom prst="round2DiagRect">
            <a:avLst>
              <a:gd name="adj1" fmla="val 0"/>
              <a:gd name="adj2" fmla="val 24301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6"/>
          <p:cNvSpPr/>
          <p:nvPr/>
        </p:nvSpPr>
        <p:spPr>
          <a:xfrm>
            <a:off x="5647625" y="526050"/>
            <a:ext cx="2958900" cy="4091400"/>
          </a:xfrm>
          <a:prstGeom prst="frame">
            <a:avLst>
              <a:gd name="adj1" fmla="val 2221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6"/>
          <p:cNvSpPr/>
          <p:nvPr/>
        </p:nvSpPr>
        <p:spPr>
          <a:xfrm>
            <a:off x="6100600" y="942375"/>
            <a:ext cx="701400" cy="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36"/>
          <p:cNvCxnSpPr/>
          <p:nvPr/>
        </p:nvCxnSpPr>
        <p:spPr>
          <a:xfrm>
            <a:off x="964400" y="4237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ctrTitle"/>
          </p:nvPr>
        </p:nvSpPr>
        <p:spPr>
          <a:xfrm>
            <a:off x="6018850" y="1146775"/>
            <a:ext cx="2453700" cy="2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solidFill>
                  <a:schemeClr val="lt1"/>
                </a:solidFill>
              </a:rPr>
              <a:t>BATALOG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>
                <a:solidFill>
                  <a:schemeClr val="lt1"/>
                </a:solidFill>
              </a:rPr>
              <a:t>Progress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>
                <a:solidFill>
                  <a:schemeClr val="lt1"/>
                </a:solidFill>
              </a:rPr>
              <a:t>Report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>
                <a:solidFill>
                  <a:schemeClr val="lt1"/>
                </a:solidFill>
              </a:rPr>
              <a:t>#2.3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1" name="Google Shape;171;p36"/>
          <p:cNvSpPr txBox="1">
            <a:spLocks noGrp="1"/>
          </p:cNvSpPr>
          <p:nvPr>
            <p:ph type="subTitle" idx="1"/>
          </p:nvPr>
        </p:nvSpPr>
        <p:spPr>
          <a:xfrm>
            <a:off x="410575" y="3888925"/>
            <a:ext cx="51096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Group Members: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Hadi S. </a:t>
            </a: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 h_soufi) | </a:t>
            </a: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David M. </a:t>
            </a: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(dlmassey) 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Rahim I. </a:t>
            </a: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(r_iqbal) | </a:t>
            </a: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Kevin K. </a:t>
            </a: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(knkeomal)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Thien L.</a:t>
            </a: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(t_le)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72" name="Google Shape;1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50" y="416477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57" name="Google Shape;257;p45"/>
          <p:cNvSpPr txBox="1">
            <a:spLocks noGrp="1"/>
          </p:cNvSpPr>
          <p:nvPr>
            <p:ph type="title"/>
          </p:nvPr>
        </p:nvSpPr>
        <p:spPr>
          <a:xfrm>
            <a:off x="285250" y="579250"/>
            <a:ext cx="2447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chemeClr val="lt1"/>
                </a:solidFill>
              </a:rPr>
              <a:t>Scrum Sprint 7 </a:t>
            </a:r>
            <a:endParaRPr sz="2500"/>
          </a:p>
        </p:txBody>
      </p:sp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2723"/>
            <a:ext cx="4591174" cy="190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175" y="0"/>
            <a:ext cx="4552824" cy="36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3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6"/>
          <p:cNvSpPr/>
          <p:nvPr/>
        </p:nvSpPr>
        <p:spPr>
          <a:xfrm>
            <a:off x="526100" y="4105825"/>
            <a:ext cx="511500" cy="511500"/>
          </a:xfrm>
          <a:prstGeom prst="round2DiagRect">
            <a:avLst>
              <a:gd name="adj1" fmla="val 0"/>
              <a:gd name="adj2" fmla="val 24301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5647625" y="526050"/>
            <a:ext cx="2958900" cy="4091400"/>
          </a:xfrm>
          <a:prstGeom prst="frame">
            <a:avLst>
              <a:gd name="adj1" fmla="val 2221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/>
          <p:nvPr/>
        </p:nvSpPr>
        <p:spPr>
          <a:xfrm>
            <a:off x="6100600" y="942375"/>
            <a:ext cx="701400" cy="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46"/>
          <p:cNvCxnSpPr/>
          <p:nvPr/>
        </p:nvCxnSpPr>
        <p:spPr>
          <a:xfrm>
            <a:off x="964400" y="4237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ctrTitle"/>
          </p:nvPr>
        </p:nvSpPr>
        <p:spPr>
          <a:xfrm>
            <a:off x="6018850" y="1146775"/>
            <a:ext cx="2453700" cy="2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solidFill>
                  <a:schemeClr val="lt1"/>
                </a:solidFill>
              </a:rPr>
              <a:t>BATALOG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>
                <a:solidFill>
                  <a:schemeClr val="lt1"/>
                </a:solidFill>
              </a:rPr>
              <a:t>Progress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>
                <a:solidFill>
                  <a:schemeClr val="lt1"/>
                </a:solidFill>
              </a:rPr>
              <a:t>Report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>
                <a:solidFill>
                  <a:schemeClr val="lt1"/>
                </a:solidFill>
              </a:rPr>
              <a:t>#2.3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71" name="Google Shape;271;p46"/>
          <p:cNvSpPr txBox="1">
            <a:spLocks noGrp="1"/>
          </p:cNvSpPr>
          <p:nvPr>
            <p:ph type="subTitle" idx="1"/>
          </p:nvPr>
        </p:nvSpPr>
        <p:spPr>
          <a:xfrm>
            <a:off x="410575" y="3888925"/>
            <a:ext cx="51096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Group Members:</a:t>
            </a:r>
            <a:endParaRPr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Hadi S. </a:t>
            </a: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 h_soufi) | </a:t>
            </a: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David M. </a:t>
            </a: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(dlmassey) 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Rahim I. </a:t>
            </a: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(r_iqbal) | </a:t>
            </a: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Kevin K. </a:t>
            </a: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(knkeomal)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Thien L.</a:t>
            </a: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(t_le)</a:t>
            </a:r>
            <a:endParaRPr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50" y="416477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>
            <a:spLocks noGrp="1"/>
          </p:cNvSpPr>
          <p:nvPr>
            <p:ph type="ctrTitle"/>
          </p:nvPr>
        </p:nvSpPr>
        <p:spPr>
          <a:xfrm>
            <a:off x="1037600" y="1008375"/>
            <a:ext cx="2453700" cy="2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/>
          <p:nvPr/>
        </p:nvSpPr>
        <p:spPr>
          <a:xfrm>
            <a:off x="0" y="4142575"/>
            <a:ext cx="9144000" cy="1000800"/>
          </a:xfrm>
          <a:prstGeom prst="rect">
            <a:avLst/>
          </a:prstGeom>
          <a:solidFill>
            <a:srgbClr val="000000">
              <a:alpha val="7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6459525" y="537325"/>
            <a:ext cx="261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Overall System Model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80" name="Google Shape;1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239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ctrTitle"/>
          </p:nvPr>
        </p:nvSpPr>
        <p:spPr>
          <a:xfrm>
            <a:off x="4813550" y="651425"/>
            <a:ext cx="35925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rgbClr val="FFFFFF"/>
                </a:solidFill>
              </a:rPr>
              <a:t>SignUp, Login, and Logout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87" name="Google Shape;1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267750"/>
            <a:ext cx="3096901" cy="278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3" y="35600"/>
            <a:ext cx="3173275" cy="21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450" y="2267750"/>
            <a:ext cx="4558826" cy="27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2255125"/>
            <a:ext cx="4356826" cy="27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ctrTitle"/>
          </p:nvPr>
        </p:nvSpPr>
        <p:spPr>
          <a:xfrm>
            <a:off x="777675" y="194000"/>
            <a:ext cx="68508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>
                <a:solidFill>
                  <a:srgbClr val="FFFFFF"/>
                </a:solidFill>
              </a:rPr>
              <a:t>User signup, and login demo and user validation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" name="Demo.mp4">
            <a:hlinkClick r:id="" action="ppaction://media"/>
            <a:extLst>
              <a:ext uri="{FF2B5EF4-FFF2-40B4-BE49-F238E27FC236}">
                <a16:creationId xmlns:a16="http://schemas.microsoft.com/office/drawing/2014/main" id="{EB4D4567-671B-014F-A41B-5101DE0E9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1260200"/>
            <a:ext cx="4694842" cy="3403017"/>
          </a:xfrm>
          <a:prstGeom prst="rect">
            <a:avLst/>
          </a:prstGeom>
        </p:spPr>
      </p:pic>
      <p:pic>
        <p:nvPicPr>
          <p:cNvPr id="3" name="Validation.mov">
            <a:hlinkClick r:id="" action="ppaction://media"/>
            <a:extLst>
              <a:ext uri="{FF2B5EF4-FFF2-40B4-BE49-F238E27FC236}">
                <a16:creationId xmlns:a16="http://schemas.microsoft.com/office/drawing/2014/main" id="{2C2D5A13-8E47-014B-A45D-F6DAC450C9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07428" y="1260200"/>
            <a:ext cx="4013730" cy="3403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0"/>
          <p:cNvSpPr/>
          <p:nvPr/>
        </p:nvSpPr>
        <p:spPr>
          <a:xfrm>
            <a:off x="6789700" y="4194325"/>
            <a:ext cx="2192700" cy="862500"/>
          </a:xfrm>
          <a:prstGeom prst="frame">
            <a:avLst>
              <a:gd name="adj1" fmla="val 2221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400" b="0" i="0" u="none" strike="noStrike" cap="non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0"/>
          <p:cNvSpPr txBox="1">
            <a:spLocks noGrp="1"/>
          </p:cNvSpPr>
          <p:nvPr>
            <p:ph type="sldNum" idx="12"/>
          </p:nvPr>
        </p:nvSpPr>
        <p:spPr>
          <a:xfrm>
            <a:off x="8433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6" name="Google Shape;206;p40"/>
          <p:cNvSpPr txBox="1">
            <a:spLocks noGrp="1"/>
          </p:cNvSpPr>
          <p:nvPr>
            <p:ph type="ctrTitle"/>
          </p:nvPr>
        </p:nvSpPr>
        <p:spPr>
          <a:xfrm>
            <a:off x="6869950" y="4309825"/>
            <a:ext cx="20322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solidFill>
                  <a:schemeClr val="lt1"/>
                </a:solidFill>
              </a:rPr>
              <a:t>CNN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7" name="Google Shape;20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1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0"/>
          <p:cNvSpPr txBox="1"/>
          <p:nvPr/>
        </p:nvSpPr>
        <p:spPr>
          <a:xfrm>
            <a:off x="0" y="4159200"/>
            <a:ext cx="66294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Created Restore CNN function to work with a single image and array of images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Recreated Test/Train CNN to work with an array of images &amp; caused OOM error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Continued to test CNN models to increase accuracy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1"/>
          <p:cNvSpPr/>
          <p:nvPr/>
        </p:nvSpPr>
        <p:spPr>
          <a:xfrm>
            <a:off x="6789700" y="3298950"/>
            <a:ext cx="2192700" cy="862500"/>
          </a:xfrm>
          <a:prstGeom prst="frame">
            <a:avLst>
              <a:gd name="adj1" fmla="val 2221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400" b="0" i="0" u="none" strike="noStrike" cap="non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1"/>
          <p:cNvSpPr/>
          <p:nvPr/>
        </p:nvSpPr>
        <p:spPr>
          <a:xfrm>
            <a:off x="6907908" y="4194317"/>
            <a:ext cx="419100" cy="2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1"/>
          <p:cNvSpPr txBox="1">
            <a:spLocks noGrp="1"/>
          </p:cNvSpPr>
          <p:nvPr>
            <p:ph type="sldNum" idx="12"/>
          </p:nvPr>
        </p:nvSpPr>
        <p:spPr>
          <a:xfrm>
            <a:off x="8433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ctrTitle"/>
          </p:nvPr>
        </p:nvSpPr>
        <p:spPr>
          <a:xfrm>
            <a:off x="6942096" y="3298955"/>
            <a:ext cx="21078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solidFill>
                  <a:schemeClr val="lt1"/>
                </a:solidFill>
              </a:rPr>
              <a:t>CNN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8" name="Google Shape;2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31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82300"/>
            <a:ext cx="9144000" cy="19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2"/>
          <p:cNvSpPr/>
          <p:nvPr/>
        </p:nvSpPr>
        <p:spPr>
          <a:xfrm>
            <a:off x="127775" y="61675"/>
            <a:ext cx="3364200" cy="494400"/>
          </a:xfrm>
          <a:prstGeom prst="frame">
            <a:avLst>
              <a:gd name="adj1" fmla="val 2221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2"/>
          <p:cNvSpPr/>
          <p:nvPr/>
        </p:nvSpPr>
        <p:spPr>
          <a:xfrm>
            <a:off x="214033" y="477767"/>
            <a:ext cx="419100" cy="2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2"/>
          <p:cNvSpPr txBox="1">
            <a:spLocks noGrp="1"/>
          </p:cNvSpPr>
          <p:nvPr>
            <p:ph type="ctrTitle"/>
          </p:nvPr>
        </p:nvSpPr>
        <p:spPr>
          <a:xfrm>
            <a:off x="127775" y="61675"/>
            <a:ext cx="33642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200">
                <a:solidFill>
                  <a:schemeClr val="lt1"/>
                </a:solidFill>
              </a:rPr>
              <a:t>Database API Progress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228" name="Google Shape;2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863" y="266700"/>
            <a:ext cx="4810125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2"/>
          <p:cNvSpPr txBox="1">
            <a:spLocks noGrp="1"/>
          </p:cNvSpPr>
          <p:nvPr>
            <p:ph type="ctrTitle"/>
          </p:nvPr>
        </p:nvSpPr>
        <p:spPr>
          <a:xfrm>
            <a:off x="127775" y="897000"/>
            <a:ext cx="3364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Command-line testing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DB API output → 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Handling PNG images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Later on: creating and modifying DB tables; handling user reg info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127775" y="3003500"/>
            <a:ext cx="3277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Django’s intrinsic DB API</a:t>
            </a:r>
            <a:endParaRPr sz="18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Char char="●"/>
            </a:pPr>
            <a:r>
              <a:rPr lang="en"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models.py → tables</a:t>
            </a:r>
            <a:endParaRPr sz="18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Char char="●"/>
            </a:pPr>
            <a:r>
              <a:rPr lang="en"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Python shell w/in cmd</a:t>
            </a:r>
            <a:endParaRPr sz="18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Char char="●"/>
            </a:pPr>
            <a:r>
              <a:rPr lang="en"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Possible incorporate my API?</a:t>
            </a:r>
            <a:endParaRPr sz="1800" b="1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/>
          <p:nvPr/>
        </p:nvSpPr>
        <p:spPr>
          <a:xfrm>
            <a:off x="2301625" y="-22300"/>
            <a:ext cx="5698500" cy="4980600"/>
          </a:xfrm>
          <a:prstGeom prst="flowChartConnector">
            <a:avLst/>
          </a:prstGeom>
          <a:solidFill>
            <a:srgbClr val="000000">
              <a:alpha val="788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3"/>
          <p:cNvSpPr/>
          <p:nvPr/>
        </p:nvSpPr>
        <p:spPr>
          <a:xfrm>
            <a:off x="175950" y="3314150"/>
            <a:ext cx="2739900" cy="1610400"/>
          </a:xfrm>
          <a:prstGeom prst="rect">
            <a:avLst/>
          </a:prstGeom>
          <a:solidFill>
            <a:srgbClr val="22222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3"/>
          <p:cNvSpPr/>
          <p:nvPr/>
        </p:nvSpPr>
        <p:spPr>
          <a:xfrm>
            <a:off x="175950" y="513350"/>
            <a:ext cx="2549400" cy="656100"/>
          </a:xfrm>
          <a:prstGeom prst="frame">
            <a:avLst>
              <a:gd name="adj1" fmla="val 2221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3"/>
          <p:cNvSpPr/>
          <p:nvPr/>
        </p:nvSpPr>
        <p:spPr>
          <a:xfrm>
            <a:off x="282233" y="1056517"/>
            <a:ext cx="419100" cy="2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3"/>
          <p:cNvSpPr txBox="1">
            <a:spLocks noGrp="1"/>
          </p:cNvSpPr>
          <p:nvPr>
            <p:ph type="ctrTitle"/>
          </p:nvPr>
        </p:nvSpPr>
        <p:spPr>
          <a:xfrm>
            <a:off x="175950" y="551700"/>
            <a:ext cx="18813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400">
                <a:solidFill>
                  <a:schemeClr val="lt1"/>
                </a:solidFill>
              </a:rPr>
              <a:t>Live server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40" name="Google Shape;240;p43"/>
          <p:cNvSpPr txBox="1">
            <a:spLocks noGrp="1"/>
          </p:cNvSpPr>
          <p:nvPr>
            <p:ph type="ctrTitle"/>
          </p:nvPr>
        </p:nvSpPr>
        <p:spPr>
          <a:xfrm>
            <a:off x="313900" y="3469725"/>
            <a:ext cx="26463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>
                <a:solidFill>
                  <a:srgbClr val="CC4125"/>
                </a:solidFill>
              </a:rPr>
              <a:t>Requirements</a:t>
            </a:r>
            <a:endParaRPr sz="1800">
              <a:solidFill>
                <a:srgbClr val="CC4125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800"/>
              <a:buAutoNum type="arabicPeriod"/>
            </a:pPr>
            <a:r>
              <a:rPr lang="en" sz="1800">
                <a:solidFill>
                  <a:srgbClr val="CC4125"/>
                </a:solidFill>
              </a:rPr>
              <a:t>24/7 live access</a:t>
            </a:r>
            <a:endParaRPr sz="1800">
              <a:solidFill>
                <a:srgbClr val="CC4125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800"/>
              <a:buAutoNum type="arabicPeriod"/>
            </a:pPr>
            <a:r>
              <a:rPr lang="en" sz="1800">
                <a:solidFill>
                  <a:srgbClr val="CC4125"/>
                </a:solidFill>
              </a:rPr>
              <a:t>&gt;10GB of storage</a:t>
            </a:r>
            <a:endParaRPr sz="1800">
              <a:solidFill>
                <a:srgbClr val="CC4125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800"/>
              <a:buAutoNum type="arabicPeriod"/>
            </a:pPr>
            <a:r>
              <a:rPr lang="en" sz="1800">
                <a:solidFill>
                  <a:srgbClr val="CC4125"/>
                </a:solidFill>
              </a:rPr>
              <a:t>Low end specs</a:t>
            </a:r>
            <a:endParaRPr sz="1800">
              <a:solidFill>
                <a:srgbClr val="CC412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41" name="Google Shape;241;p43"/>
          <p:cNvSpPr txBox="1">
            <a:spLocks noGrp="1"/>
          </p:cNvSpPr>
          <p:nvPr>
            <p:ph type="ctrTitle"/>
          </p:nvPr>
        </p:nvSpPr>
        <p:spPr>
          <a:xfrm>
            <a:off x="4036175" y="3165813"/>
            <a:ext cx="31899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Web-Hosting Company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Get what you pay for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Research important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Powerful features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2" name="Google Shape;242;p43"/>
          <p:cNvSpPr txBox="1">
            <a:spLocks noGrp="1"/>
          </p:cNvSpPr>
          <p:nvPr>
            <p:ph type="ctrTitle"/>
          </p:nvPr>
        </p:nvSpPr>
        <p:spPr>
          <a:xfrm>
            <a:off x="5244575" y="824625"/>
            <a:ext cx="31899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Personal server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Inexpensive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Flexible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u="sng">
                <a:solidFill>
                  <a:srgbClr val="FFFFFF"/>
                </a:solidFill>
              </a:rPr>
              <a:t>High maintenance</a:t>
            </a:r>
            <a:endParaRPr sz="1800" u="sng">
              <a:solidFill>
                <a:srgbClr val="FFFFFF"/>
              </a:solidFill>
            </a:endParaRPr>
          </a:p>
        </p:txBody>
      </p:sp>
      <p:sp>
        <p:nvSpPr>
          <p:cNvPr id="243" name="Google Shape;243;p43"/>
          <p:cNvSpPr txBox="1">
            <a:spLocks noGrp="1"/>
          </p:cNvSpPr>
          <p:nvPr>
            <p:ph type="ctrTitle"/>
          </p:nvPr>
        </p:nvSpPr>
        <p:spPr>
          <a:xfrm>
            <a:off x="2490050" y="1535250"/>
            <a:ext cx="31899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UNCG Virtual Server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Reliable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Payment plans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Project appropriate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49" name="Google Shape;249;p44"/>
          <p:cNvSpPr txBox="1">
            <a:spLocks noGrp="1"/>
          </p:cNvSpPr>
          <p:nvPr>
            <p:ph type="title"/>
          </p:nvPr>
        </p:nvSpPr>
        <p:spPr>
          <a:xfrm>
            <a:off x="285250" y="579250"/>
            <a:ext cx="24477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chemeClr val="lt1"/>
                </a:solidFill>
              </a:rPr>
              <a:t>Scrum Sprint 6 </a:t>
            </a:r>
            <a:endParaRPr sz="2500"/>
          </a:p>
        </p:txBody>
      </p: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069" y="0"/>
            <a:ext cx="4317354" cy="34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91198"/>
            <a:ext cx="9144000" cy="1652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Macintosh PowerPoint</Application>
  <PresentationFormat>On-screen Show (16:9)</PresentationFormat>
  <Paragraphs>70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Roboto Slab</vt:lpstr>
      <vt:lpstr>Roboto Condensed</vt:lpstr>
      <vt:lpstr>Open Sans</vt:lpstr>
      <vt:lpstr>Simple Light</vt:lpstr>
      <vt:lpstr>Simple Light</vt:lpstr>
      <vt:lpstr>BATALOG  Progress Report #2.3</vt:lpstr>
      <vt:lpstr>Overall System Model</vt:lpstr>
      <vt:lpstr>SignUp, Login, and Logout</vt:lpstr>
      <vt:lpstr>User signup, and login demo and user validation</vt:lpstr>
      <vt:lpstr>CNN </vt:lpstr>
      <vt:lpstr>CNN</vt:lpstr>
      <vt:lpstr>Database API Progress</vt:lpstr>
      <vt:lpstr>Live server</vt:lpstr>
      <vt:lpstr>Scrum Sprint 6 </vt:lpstr>
      <vt:lpstr>Scrum Sprint 7 </vt:lpstr>
      <vt:lpstr>BATALOG  Progress Report #2.3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BATALOG  Progress Report #2.3</dc:title>
  <cp:lastModifiedBy>Microsoft Office User</cp:lastModifiedBy>
  <cp:revision>1</cp:revision>
  <dcterms:modified xsi:type="dcterms:W3CDTF">2019-03-14T17:19:33Z</dcterms:modified>
</cp:coreProperties>
</file>